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7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2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captura de tela&#10;&#10;Descrição gerada com alta confiança">
            <a:extLst>
              <a:ext uri="{FF2B5EF4-FFF2-40B4-BE49-F238E27FC236}">
                <a16:creationId xmlns:a16="http://schemas.microsoft.com/office/drawing/2014/main" id="{F874C718-F353-4535-9144-0B436507A7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0"/>
            <a:ext cx="91436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BD85099-8A4C-42CA-8D68-B4FC90A7CAA7}"/>
              </a:ext>
            </a:extLst>
          </p:cNvPr>
          <p:cNvSpPr txBox="1"/>
          <p:nvPr/>
        </p:nvSpPr>
        <p:spPr>
          <a:xfrm>
            <a:off x="3925455" y="2761677"/>
            <a:ext cx="470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DIGITAR AQUI O NOME DO CLUBE</a:t>
            </a:r>
          </a:p>
          <a:p>
            <a:pPr algn="ctr"/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 CALIBRI TAM. 24 NEGRITO</a:t>
            </a:r>
          </a:p>
        </p:txBody>
      </p:sp>
    </p:spTree>
    <p:extLst>
      <p:ext uri="{BB962C8B-B14F-4D97-AF65-F5344CB8AC3E}">
        <p14:creationId xmlns:p14="http://schemas.microsoft.com/office/powerpoint/2010/main" val="801646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Torci</dc:creator>
  <cp:lastModifiedBy>Carlos Torci</cp:lastModifiedBy>
  <cp:revision>1</cp:revision>
  <dcterms:created xsi:type="dcterms:W3CDTF">2018-08-01T11:38:28Z</dcterms:created>
  <dcterms:modified xsi:type="dcterms:W3CDTF">2018-08-01T11:45:12Z</dcterms:modified>
</cp:coreProperties>
</file>